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322" y="58986"/>
            <a:ext cx="10591800" cy="7442200"/>
          </a:xfrm>
          <a:custGeom>
            <a:avLst/>
            <a:gdLst/>
            <a:ahLst/>
            <a:cxnLst/>
            <a:rect l="l" t="t" r="r" b="b"/>
            <a:pathLst>
              <a:path w="10591800" h="7442200">
                <a:moveTo>
                  <a:pt x="0" y="0"/>
                </a:moveTo>
                <a:lnTo>
                  <a:pt x="10591801" y="0"/>
                </a:lnTo>
                <a:lnTo>
                  <a:pt x="10591801" y="7442203"/>
                </a:lnTo>
                <a:lnTo>
                  <a:pt x="0" y="7442203"/>
                </a:lnTo>
                <a:lnTo>
                  <a:pt x="0" y="0"/>
                </a:lnTo>
                <a:close/>
              </a:path>
            </a:pathLst>
          </a:custGeom>
          <a:solidFill>
            <a:srgbClr val="F7E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978" y="229474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0808" y="1118670"/>
            <a:ext cx="5448938" cy="4550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146553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6" y="2684732"/>
                </a:lnTo>
                <a:lnTo>
                  <a:pt x="1154792" y="2092857"/>
                </a:lnTo>
                <a:lnTo>
                  <a:pt x="2066035" y="1240245"/>
                </a:lnTo>
                <a:lnTo>
                  <a:pt x="2726733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107990" y="3765105"/>
            <a:ext cx="71895" cy="688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676603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79" y="2620215"/>
                </a:lnTo>
                <a:lnTo>
                  <a:pt x="4456381" y="2920265"/>
                </a:lnTo>
                <a:lnTo>
                  <a:pt x="4034144" y="2575439"/>
                </a:lnTo>
                <a:lnTo>
                  <a:pt x="3113361" y="1757373"/>
                </a:lnTo>
                <a:lnTo>
                  <a:pt x="2212928" y="790687"/>
                </a:lnTo>
                <a:lnTo>
                  <a:pt x="1851738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840837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7" y="791448"/>
                </a:lnTo>
                <a:lnTo>
                  <a:pt x="644376" y="1752158"/>
                </a:lnTo>
                <a:lnTo>
                  <a:pt x="1107416" y="2564249"/>
                </a:lnTo>
                <a:lnTo>
                  <a:pt x="1319277" y="2906359"/>
                </a:lnTo>
                <a:lnTo>
                  <a:pt x="1260987" y="2546106"/>
                </a:lnTo>
                <a:lnTo>
                  <a:pt x="1137836" y="1703487"/>
                </a:lnTo>
                <a:lnTo>
                  <a:pt x="1027402" y="735715"/>
                </a:lnTo>
                <a:lnTo>
                  <a:pt x="10072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132984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1" y="495402"/>
                </a:lnTo>
                <a:lnTo>
                  <a:pt x="218326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146553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3" y="1960746"/>
                </a:moveTo>
                <a:lnTo>
                  <a:pt x="2237728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49934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7" y="2122463"/>
                </a:moveTo>
                <a:lnTo>
                  <a:pt x="1245074" y="2093479"/>
                </a:lnTo>
                <a:lnTo>
                  <a:pt x="1217037" y="2061654"/>
                </a:lnTo>
                <a:lnTo>
                  <a:pt x="1191019" y="2027131"/>
                </a:lnTo>
                <a:lnTo>
                  <a:pt x="1166959" y="1990053"/>
                </a:lnTo>
                <a:lnTo>
                  <a:pt x="1144798" y="1950564"/>
                </a:lnTo>
                <a:lnTo>
                  <a:pt x="1124476" y="1908806"/>
                </a:lnTo>
                <a:lnTo>
                  <a:pt x="1105934" y="1864923"/>
                </a:lnTo>
                <a:lnTo>
                  <a:pt x="1089111" y="1819056"/>
                </a:lnTo>
                <a:lnTo>
                  <a:pt x="1073949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5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8" y="1224589"/>
                </a:lnTo>
                <a:lnTo>
                  <a:pt x="999719" y="1166090"/>
                </a:lnTo>
                <a:lnTo>
                  <a:pt x="999835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1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7" y="597935"/>
                </a:lnTo>
                <a:lnTo>
                  <a:pt x="1039891" y="545950"/>
                </a:lnTo>
                <a:lnTo>
                  <a:pt x="1046475" y="495416"/>
                </a:lnTo>
                <a:lnTo>
                  <a:pt x="1053290" y="446476"/>
                </a:lnTo>
                <a:lnTo>
                  <a:pt x="1060275" y="399272"/>
                </a:lnTo>
                <a:lnTo>
                  <a:pt x="1067372" y="353948"/>
                </a:lnTo>
                <a:lnTo>
                  <a:pt x="1074521" y="310647"/>
                </a:lnTo>
                <a:lnTo>
                  <a:pt x="1081661" y="269512"/>
                </a:lnTo>
                <a:lnTo>
                  <a:pt x="1088735" y="230685"/>
                </a:lnTo>
                <a:lnTo>
                  <a:pt x="1102440" y="160531"/>
                </a:lnTo>
                <a:lnTo>
                  <a:pt x="1115162" y="101329"/>
                </a:lnTo>
                <a:lnTo>
                  <a:pt x="1126421" y="54223"/>
                </a:lnTo>
                <a:lnTo>
                  <a:pt x="1139529" y="8748"/>
                </a:lnTo>
                <a:lnTo>
                  <a:pt x="1141648" y="2411"/>
                </a:lnTo>
                <a:lnTo>
                  <a:pt x="1142119" y="0"/>
                </a:lnTo>
                <a:lnTo>
                  <a:pt x="1121317" y="42369"/>
                </a:lnTo>
                <a:lnTo>
                  <a:pt x="1103041" y="82328"/>
                </a:lnTo>
                <a:lnTo>
                  <a:pt x="1079622" y="133902"/>
                </a:lnTo>
                <a:lnTo>
                  <a:pt x="1066098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6" y="482284"/>
                </a:lnTo>
                <a:lnTo>
                  <a:pt x="898127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4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2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5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819043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7" y="2107869"/>
                </a:lnTo>
                <a:lnTo>
                  <a:pt x="1762911" y="2079497"/>
                </a:lnTo>
                <a:lnTo>
                  <a:pt x="1832041" y="2045035"/>
                </a:lnTo>
                <a:lnTo>
                  <a:pt x="1868363" y="2025640"/>
                </a:lnTo>
                <a:lnTo>
                  <a:pt x="1905790" y="2004867"/>
                </a:lnTo>
                <a:lnTo>
                  <a:pt x="1944273" y="1982765"/>
                </a:lnTo>
                <a:lnTo>
                  <a:pt x="1983762" y="1959381"/>
                </a:lnTo>
                <a:lnTo>
                  <a:pt x="2024207" y="1934763"/>
                </a:lnTo>
                <a:lnTo>
                  <a:pt x="2065559" y="1908961"/>
                </a:lnTo>
                <a:lnTo>
                  <a:pt x="2107768" y="1882022"/>
                </a:lnTo>
                <a:lnTo>
                  <a:pt x="2150785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7" y="1665668"/>
                </a:lnTo>
                <a:lnTo>
                  <a:pt x="2470348" y="1631371"/>
                </a:lnTo>
                <a:lnTo>
                  <a:pt x="2518040" y="1596371"/>
                </a:lnTo>
                <a:lnTo>
                  <a:pt x="2566093" y="1560717"/>
                </a:lnTo>
                <a:lnTo>
                  <a:pt x="2614457" y="1524456"/>
                </a:lnTo>
                <a:lnTo>
                  <a:pt x="2663084" y="1487638"/>
                </a:lnTo>
                <a:lnTo>
                  <a:pt x="2711923" y="1450310"/>
                </a:lnTo>
                <a:lnTo>
                  <a:pt x="2760925" y="1412520"/>
                </a:lnTo>
                <a:lnTo>
                  <a:pt x="2810040" y="1374317"/>
                </a:lnTo>
                <a:lnTo>
                  <a:pt x="2859218" y="1335748"/>
                </a:lnTo>
                <a:lnTo>
                  <a:pt x="2908411" y="1296864"/>
                </a:lnTo>
                <a:lnTo>
                  <a:pt x="2957568" y="1257710"/>
                </a:lnTo>
                <a:lnTo>
                  <a:pt x="3006640" y="1218336"/>
                </a:lnTo>
                <a:lnTo>
                  <a:pt x="3055577" y="1178790"/>
                </a:lnTo>
                <a:lnTo>
                  <a:pt x="3104329" y="1139121"/>
                </a:lnTo>
                <a:lnTo>
                  <a:pt x="3152848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3" y="980168"/>
                </a:lnTo>
                <a:lnTo>
                  <a:pt x="3343589" y="940602"/>
                </a:lnTo>
                <a:lnTo>
                  <a:pt x="3390194" y="901203"/>
                </a:lnTo>
                <a:lnTo>
                  <a:pt x="3436267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50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5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80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5" y="339221"/>
                </a:lnTo>
                <a:lnTo>
                  <a:pt x="3647518" y="363523"/>
                </a:lnTo>
                <a:lnTo>
                  <a:pt x="3603011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8" y="635579"/>
                </a:lnTo>
                <a:lnTo>
                  <a:pt x="3107666" y="665144"/>
                </a:lnTo>
                <a:lnTo>
                  <a:pt x="3053906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4" y="786462"/>
                </a:lnTo>
                <a:lnTo>
                  <a:pt x="2833001" y="817432"/>
                </a:lnTo>
                <a:lnTo>
                  <a:pt x="2776492" y="848608"/>
                </a:lnTo>
                <a:lnTo>
                  <a:pt x="2719542" y="879967"/>
                </a:lnTo>
                <a:lnTo>
                  <a:pt x="2662188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6" y="1006727"/>
                </a:lnTo>
                <a:lnTo>
                  <a:pt x="2429460" y="1038625"/>
                </a:lnTo>
                <a:lnTo>
                  <a:pt x="2370632" y="1070557"/>
                </a:lnTo>
                <a:lnTo>
                  <a:pt x="2311619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3" y="1324261"/>
                </a:lnTo>
                <a:lnTo>
                  <a:pt x="1837207" y="1355385"/>
                </a:lnTo>
                <a:lnTo>
                  <a:pt x="1778164" y="1386295"/>
                </a:lnTo>
                <a:lnTo>
                  <a:pt x="1719300" y="1416968"/>
                </a:lnTo>
                <a:lnTo>
                  <a:pt x="1660651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60" y="1536783"/>
                </a:lnTo>
                <a:lnTo>
                  <a:pt x="1428936" y="1565894"/>
                </a:lnTo>
                <a:lnTo>
                  <a:pt x="1371910" y="1594620"/>
                </a:lnTo>
                <a:lnTo>
                  <a:pt x="1315318" y="1622934"/>
                </a:lnTo>
                <a:lnTo>
                  <a:pt x="1259196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6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1" y="1831688"/>
                </a:lnTo>
                <a:lnTo>
                  <a:pt x="831523" y="1855192"/>
                </a:lnTo>
                <a:lnTo>
                  <a:pt x="781273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7" y="1942378"/>
                </a:lnTo>
                <a:lnTo>
                  <a:pt x="588984" y="1962344"/>
                </a:lnTo>
                <a:lnTo>
                  <a:pt x="543271" y="1981529"/>
                </a:lnTo>
                <a:lnTo>
                  <a:pt x="498576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4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6562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4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7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8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5" y="740563"/>
                </a:lnTo>
                <a:lnTo>
                  <a:pt x="3235945" y="733113"/>
                </a:lnTo>
                <a:lnTo>
                  <a:pt x="3174763" y="725481"/>
                </a:lnTo>
                <a:lnTo>
                  <a:pt x="3112811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4" y="684655"/>
                </a:lnTo>
                <a:lnTo>
                  <a:pt x="2793357" y="675965"/>
                </a:lnTo>
                <a:lnTo>
                  <a:pt x="2727897" y="667102"/>
                </a:lnTo>
                <a:lnTo>
                  <a:pt x="2662039" y="658069"/>
                </a:lnTo>
                <a:lnTo>
                  <a:pt x="2595834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70" y="620253"/>
                </a:lnTo>
                <a:lnTo>
                  <a:pt x="2328609" y="610384"/>
                </a:lnTo>
                <a:lnTo>
                  <a:pt x="2261466" y="600352"/>
                </a:lnTo>
                <a:lnTo>
                  <a:pt x="2194294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5" y="558615"/>
                </a:lnTo>
                <a:lnTo>
                  <a:pt x="1926377" y="547785"/>
                </a:lnTo>
                <a:lnTo>
                  <a:pt x="1859854" y="536799"/>
                </a:lnTo>
                <a:lnTo>
                  <a:pt x="1793621" y="525658"/>
                </a:lnTo>
                <a:lnTo>
                  <a:pt x="1727729" y="514364"/>
                </a:lnTo>
                <a:lnTo>
                  <a:pt x="1662232" y="502917"/>
                </a:lnTo>
                <a:lnTo>
                  <a:pt x="1597182" y="491320"/>
                </a:lnTo>
                <a:lnTo>
                  <a:pt x="1532633" y="479573"/>
                </a:lnTo>
                <a:lnTo>
                  <a:pt x="1468636" y="467677"/>
                </a:lnTo>
                <a:lnTo>
                  <a:pt x="1405247" y="455635"/>
                </a:lnTo>
                <a:lnTo>
                  <a:pt x="1342516" y="443446"/>
                </a:lnTo>
                <a:lnTo>
                  <a:pt x="1280497" y="431113"/>
                </a:lnTo>
                <a:lnTo>
                  <a:pt x="1219244" y="418636"/>
                </a:lnTo>
                <a:lnTo>
                  <a:pt x="1158808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8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5" y="327386"/>
                </a:lnTo>
                <a:lnTo>
                  <a:pt x="763106" y="313806"/>
                </a:lnTo>
                <a:lnTo>
                  <a:pt x="711120" y="300095"/>
                </a:lnTo>
                <a:lnTo>
                  <a:pt x="660427" y="286252"/>
                </a:lnTo>
                <a:lnTo>
                  <a:pt x="611082" y="272279"/>
                </a:lnTo>
                <a:lnTo>
                  <a:pt x="563136" y="258178"/>
                </a:lnTo>
                <a:lnTo>
                  <a:pt x="516644" y="243949"/>
                </a:lnTo>
                <a:lnTo>
                  <a:pt x="471658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7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8843" y="314785"/>
            <a:ext cx="4435713" cy="573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hyperlink" Target="http://www.facebook.com/groups/254963448192823/" TargetMode="External"/><Relationship Id="rId10" Type="http://schemas.openxmlformats.org/officeDocument/2006/relationships/hyperlink" Target="http://www.technologystudent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hyperlink" Target="http://www.facebook.com/groups/254963448192823/" TargetMode="External"/><Relationship Id="rId5" Type="http://schemas.openxmlformats.org/officeDocument/2006/relationships/hyperlink" Target="http://www.technologystudent.com/" TargetMode="External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jpg"/><Relationship Id="rId10" Type="http://schemas.openxmlformats.org/officeDocument/2006/relationships/image" Target="../media/image16.jpg"/><Relationship Id="rId11" Type="http://schemas.openxmlformats.org/officeDocument/2006/relationships/image" Target="../media/image17.jpg"/><Relationship Id="rId12" Type="http://schemas.openxmlformats.org/officeDocument/2006/relationships/image" Target="../media/image18.jpg"/><Relationship Id="rId13" Type="http://schemas.openxmlformats.org/officeDocument/2006/relationships/image" Target="../media/image19.jpg"/><Relationship Id="rId14" Type="http://schemas.openxmlformats.org/officeDocument/2006/relationships/image" Target="../media/image20.jpg"/><Relationship Id="rId15" Type="http://schemas.openxmlformats.org/officeDocument/2006/relationships/image" Target="../media/image2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image" Target="../media/image26.jpg"/><Relationship Id="rId9" Type="http://schemas.openxmlformats.org/officeDocument/2006/relationships/image" Target="../media/image27.jpg"/><Relationship Id="rId10" Type="http://schemas.openxmlformats.org/officeDocument/2006/relationships/image" Target="../media/image28.jpg"/><Relationship Id="rId11" Type="http://schemas.openxmlformats.org/officeDocument/2006/relationships/image" Target="../media/image29.jpg"/><Relationship Id="rId12" Type="http://schemas.openxmlformats.org/officeDocument/2006/relationships/image" Target="../media/image3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31.jpg"/><Relationship Id="rId5" Type="http://schemas.openxmlformats.org/officeDocument/2006/relationships/image" Target="../media/image32.jpg"/><Relationship Id="rId6" Type="http://schemas.openxmlformats.org/officeDocument/2006/relationships/image" Target="../media/image33.jpg"/><Relationship Id="rId7" Type="http://schemas.openxmlformats.org/officeDocument/2006/relationships/image" Target="../media/image34.jpg"/><Relationship Id="rId8" Type="http://schemas.openxmlformats.org/officeDocument/2006/relationships/image" Target="../media/image35.jpg"/><Relationship Id="rId9" Type="http://schemas.openxmlformats.org/officeDocument/2006/relationships/image" Target="../media/image36.jpg"/><Relationship Id="rId10" Type="http://schemas.openxmlformats.org/officeDocument/2006/relationships/image" Target="../media/image37.jpg"/><Relationship Id="rId11" Type="http://schemas.openxmlformats.org/officeDocument/2006/relationships/image" Target="../media/image38.jpg"/><Relationship Id="rId12" Type="http://schemas.openxmlformats.org/officeDocument/2006/relationships/image" Target="../media/image39.jpg"/><Relationship Id="rId13" Type="http://schemas.openxmlformats.org/officeDocument/2006/relationships/image" Target="../media/image4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843" y="314785"/>
            <a:ext cx="4081779" cy="57340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RESEARCH</a:t>
            </a:r>
            <a:r>
              <a:rPr dirty="0" spc="-45"/>
              <a:t> </a:t>
            </a:r>
            <a:r>
              <a:rPr dirty="0" spc="-10"/>
              <a:t>WEBS</a:t>
            </a:r>
          </a:p>
        </p:txBody>
      </p:sp>
      <p:sp>
        <p:nvSpPr>
          <p:cNvPr id="3" name="object 3"/>
          <p:cNvSpPr/>
          <p:nvPr/>
        </p:nvSpPr>
        <p:spPr>
          <a:xfrm>
            <a:off x="9531417" y="256514"/>
            <a:ext cx="1068332" cy="10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416" y="256514"/>
            <a:ext cx="1068332" cy="1068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31417" y="6225511"/>
            <a:ext cx="1068332" cy="1068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416" y="6225511"/>
            <a:ext cx="1068332" cy="1068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1082" y="259080"/>
            <a:ext cx="8764270" cy="0"/>
          </a:xfrm>
          <a:custGeom>
            <a:avLst/>
            <a:gdLst/>
            <a:ahLst/>
            <a:cxnLst/>
            <a:rect l="l" t="t" r="r" b="b"/>
            <a:pathLst>
              <a:path w="8764270" h="0">
                <a:moveTo>
                  <a:pt x="0" y="0"/>
                </a:moveTo>
                <a:lnTo>
                  <a:pt x="8764146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7562" y="1315515"/>
            <a:ext cx="0" cy="4920615"/>
          </a:xfrm>
          <a:custGeom>
            <a:avLst/>
            <a:gdLst/>
            <a:ahLst/>
            <a:cxnLst/>
            <a:rect l="l" t="t" r="r" b="b"/>
            <a:pathLst>
              <a:path w="0" h="4920615">
                <a:moveTo>
                  <a:pt x="0" y="0"/>
                </a:moveTo>
                <a:lnTo>
                  <a:pt x="0" y="4920444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160" y="1320267"/>
            <a:ext cx="0" cy="4910455"/>
          </a:xfrm>
          <a:custGeom>
            <a:avLst/>
            <a:gdLst/>
            <a:ahLst/>
            <a:cxnLst/>
            <a:rect l="l" t="t" r="r" b="b"/>
            <a:pathLst>
              <a:path w="0" h="4910455">
                <a:moveTo>
                  <a:pt x="0" y="0"/>
                </a:moveTo>
                <a:lnTo>
                  <a:pt x="0" y="4910147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0660" y="7284516"/>
            <a:ext cx="8761730" cy="0"/>
          </a:xfrm>
          <a:custGeom>
            <a:avLst/>
            <a:gdLst/>
            <a:ahLst/>
            <a:cxnLst/>
            <a:rect l="l" t="t" r="r" b="b"/>
            <a:pathLst>
              <a:path w="8761730" h="0">
                <a:moveTo>
                  <a:pt x="0" y="0"/>
                </a:moveTo>
                <a:lnTo>
                  <a:pt x="8761417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17452" y="911563"/>
            <a:ext cx="8048625" cy="26714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 marL="127000" marR="43180">
              <a:lnSpc>
                <a:spcPts val="3779"/>
              </a:lnSpc>
              <a:spcBef>
                <a:spcPts val="459"/>
              </a:spcBef>
            </a:pPr>
            <a:r>
              <a:rPr dirty="0" sz="3350" spc="10" b="1">
                <a:solidFill>
                  <a:srgbClr val="151616"/>
                </a:solidFill>
                <a:latin typeface="Arial"/>
                <a:cs typeface="Arial"/>
              </a:rPr>
              <a:t>TOOLS - </a:t>
            </a:r>
            <a:r>
              <a:rPr dirty="0" sz="3350" spc="5" b="1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dirty="0" sz="335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350" spc="20" b="1">
                <a:solidFill>
                  <a:srgbClr val="151616"/>
                </a:solidFill>
                <a:latin typeface="Arial"/>
                <a:cs typeface="Arial"/>
              </a:rPr>
              <a:t>PROCESS  and PRINTING</a:t>
            </a:r>
            <a:r>
              <a:rPr dirty="0" sz="335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350" spc="20" b="1">
                <a:solidFill>
                  <a:srgbClr val="151616"/>
                </a:solidFill>
                <a:latin typeface="Arial"/>
                <a:cs typeface="Arial"/>
              </a:rPr>
              <a:t>PROCESSES</a:t>
            </a:r>
            <a:endParaRPr sz="3350">
              <a:latin typeface="Arial"/>
              <a:cs typeface="Arial"/>
            </a:endParaRPr>
          </a:p>
          <a:p>
            <a:pPr algn="ctr">
              <a:lnSpc>
                <a:spcPts val="2085"/>
              </a:lnSpc>
              <a:spcBef>
                <a:spcPts val="695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TECHNOLOGYSTUDENT.COM </a:t>
            </a:r>
            <a:r>
              <a:rPr dirty="0" u="sng" sz="18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18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FIND</a:t>
            </a:r>
            <a:r>
              <a:rPr dirty="0" u="sng" sz="1800" spc="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algn="ctr" marL="12700" marR="5080">
              <a:lnSpc>
                <a:spcPts val="2010"/>
              </a:lnSpc>
              <a:spcBef>
                <a:spcPts val="114"/>
              </a:spcBef>
            </a:pPr>
            <a:r>
              <a:rPr dirty="0" sz="1800" spc="-70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help you ﬁnd the information you need, use the ‘search’ function</a:t>
            </a:r>
            <a:r>
              <a:rPr dirty="0" sz="18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the  bottom of any page of technologystudent.com. The majority of the 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answers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will be found on this</a:t>
            </a:r>
            <a:r>
              <a:rPr dirty="0" sz="18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website.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25"/>
              </a:spcBef>
            </a:pP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For any other information, use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 search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engine such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8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Google.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59681" y="4021383"/>
            <a:ext cx="6527800" cy="2768600"/>
          </a:xfrm>
          <a:custGeom>
            <a:avLst/>
            <a:gdLst/>
            <a:ahLst/>
            <a:cxnLst/>
            <a:rect l="l" t="t" r="r" b="b"/>
            <a:pathLst>
              <a:path w="6527800" h="2768600">
                <a:moveTo>
                  <a:pt x="0" y="0"/>
                </a:moveTo>
                <a:lnTo>
                  <a:pt x="6527801" y="0"/>
                </a:lnTo>
                <a:lnTo>
                  <a:pt x="6527801" y="2768601"/>
                </a:lnTo>
                <a:lnTo>
                  <a:pt x="0" y="2768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8311" y="5270983"/>
            <a:ext cx="6324584" cy="15011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9825" y="5249448"/>
            <a:ext cx="455930" cy="944244"/>
          </a:xfrm>
          <a:custGeom>
            <a:avLst/>
            <a:gdLst/>
            <a:ahLst/>
            <a:cxnLst/>
            <a:rect l="l" t="t" r="r" b="b"/>
            <a:pathLst>
              <a:path w="455929" h="944245">
                <a:moveTo>
                  <a:pt x="0" y="820468"/>
                </a:moveTo>
                <a:lnTo>
                  <a:pt x="2707" y="943649"/>
                </a:lnTo>
                <a:lnTo>
                  <a:pt x="99614" y="867585"/>
                </a:lnTo>
                <a:lnTo>
                  <a:pt x="68973" y="853092"/>
                </a:lnTo>
                <a:lnTo>
                  <a:pt x="55493" y="853092"/>
                </a:lnTo>
                <a:lnTo>
                  <a:pt x="39221" y="845394"/>
                </a:lnTo>
                <a:lnTo>
                  <a:pt x="41685" y="840185"/>
                </a:lnTo>
                <a:lnTo>
                  <a:pt x="0" y="820468"/>
                </a:lnTo>
                <a:close/>
              </a:path>
              <a:path w="455929" h="944245">
                <a:moveTo>
                  <a:pt x="41685" y="840185"/>
                </a:moveTo>
                <a:lnTo>
                  <a:pt x="39221" y="845394"/>
                </a:lnTo>
                <a:lnTo>
                  <a:pt x="55493" y="853092"/>
                </a:lnTo>
                <a:lnTo>
                  <a:pt x="57958" y="847881"/>
                </a:lnTo>
                <a:lnTo>
                  <a:pt x="41685" y="840185"/>
                </a:lnTo>
                <a:close/>
              </a:path>
              <a:path w="455929" h="944245">
                <a:moveTo>
                  <a:pt x="57958" y="847881"/>
                </a:moveTo>
                <a:lnTo>
                  <a:pt x="55493" y="853092"/>
                </a:lnTo>
                <a:lnTo>
                  <a:pt x="68973" y="853092"/>
                </a:lnTo>
                <a:lnTo>
                  <a:pt x="57958" y="847881"/>
                </a:lnTo>
                <a:close/>
              </a:path>
              <a:path w="455929" h="944245">
                <a:moveTo>
                  <a:pt x="439070" y="0"/>
                </a:moveTo>
                <a:lnTo>
                  <a:pt x="41685" y="840185"/>
                </a:lnTo>
                <a:lnTo>
                  <a:pt x="57958" y="847881"/>
                </a:lnTo>
                <a:lnTo>
                  <a:pt x="455341" y="7696"/>
                </a:lnTo>
                <a:lnTo>
                  <a:pt x="4390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97325" y="6295924"/>
            <a:ext cx="146044" cy="1365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96220" y="6318137"/>
            <a:ext cx="94514" cy="945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59681" y="4021383"/>
            <a:ext cx="6527800" cy="2768600"/>
          </a:xfrm>
          <a:prstGeom prst="rect">
            <a:avLst/>
          </a:prstGeom>
          <a:ln w="17999">
            <a:solidFill>
              <a:srgbClr val="989899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algn="ctr" marL="249554">
              <a:lnSpc>
                <a:spcPct val="100000"/>
              </a:lnSpc>
              <a:spcBef>
                <a:spcPts val="415"/>
              </a:spcBef>
            </a:pP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3550" spc="-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3550">
              <a:latin typeface="Arial"/>
              <a:cs typeface="Arial"/>
            </a:endParaRPr>
          </a:p>
          <a:p>
            <a:pPr marL="1579245" marR="838200" indent="-800735">
              <a:lnSpc>
                <a:spcPts val="1560"/>
              </a:lnSpc>
              <a:spcBef>
                <a:spcPts val="1365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When using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search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function, at the bottom of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each page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of  technologystudent.com,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select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this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option.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8772" y="7067789"/>
            <a:ext cx="2265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15">
                <a:solidFill>
                  <a:srgbClr val="3C2B98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558" y="7070136"/>
            <a:ext cx="2519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700" spc="4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700" spc="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700" spc="-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1772" y="7053881"/>
            <a:ext cx="2275840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u="sng" sz="700" spc="1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dirty="0" sz="700" spc="15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 </a:t>
            </a:r>
            <a:r>
              <a:rPr dirty="0" sz="700" spc="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700" spc="-4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978" y="229474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64409" y="1118670"/>
            <a:ext cx="5448938" cy="4550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50154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2" y="0"/>
                </a:moveTo>
                <a:lnTo>
                  <a:pt x="681046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6" y="2684732"/>
                </a:lnTo>
                <a:lnTo>
                  <a:pt x="1154792" y="2092857"/>
                </a:lnTo>
                <a:lnTo>
                  <a:pt x="2066035" y="1240245"/>
                </a:lnTo>
                <a:lnTo>
                  <a:pt x="2726733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11589" y="3765105"/>
            <a:ext cx="71895" cy="68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80202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6" y="1878754"/>
                </a:lnTo>
                <a:lnTo>
                  <a:pt x="3811581" y="2620215"/>
                </a:lnTo>
                <a:lnTo>
                  <a:pt x="4456383" y="2920265"/>
                </a:lnTo>
                <a:lnTo>
                  <a:pt x="4034145" y="2575439"/>
                </a:lnTo>
                <a:lnTo>
                  <a:pt x="3113363" y="1757373"/>
                </a:lnTo>
                <a:lnTo>
                  <a:pt x="2212929" y="790687"/>
                </a:lnTo>
                <a:lnTo>
                  <a:pt x="1851740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44436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8" y="791448"/>
                </a:lnTo>
                <a:lnTo>
                  <a:pt x="644377" y="1752158"/>
                </a:lnTo>
                <a:lnTo>
                  <a:pt x="1107418" y="2564249"/>
                </a:lnTo>
                <a:lnTo>
                  <a:pt x="1319278" y="2906359"/>
                </a:lnTo>
                <a:lnTo>
                  <a:pt x="1260988" y="2546106"/>
                </a:lnTo>
                <a:lnTo>
                  <a:pt x="1137836" y="1703487"/>
                </a:lnTo>
                <a:lnTo>
                  <a:pt x="1027403" y="735715"/>
                </a:lnTo>
                <a:lnTo>
                  <a:pt x="1007266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36585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0" y="495402"/>
                </a:lnTo>
                <a:lnTo>
                  <a:pt x="218325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50154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3" y="1960746"/>
                </a:moveTo>
                <a:lnTo>
                  <a:pt x="2237728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2" y="837837"/>
                </a:lnTo>
                <a:lnTo>
                  <a:pt x="1236187" y="1548781"/>
                </a:lnTo>
                <a:lnTo>
                  <a:pt x="1492242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970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9" y="2122463"/>
                </a:moveTo>
                <a:lnTo>
                  <a:pt x="1245075" y="2093479"/>
                </a:lnTo>
                <a:lnTo>
                  <a:pt x="1217038" y="2061654"/>
                </a:lnTo>
                <a:lnTo>
                  <a:pt x="1191020" y="2027131"/>
                </a:lnTo>
                <a:lnTo>
                  <a:pt x="1166960" y="1990053"/>
                </a:lnTo>
                <a:lnTo>
                  <a:pt x="1144799" y="1950564"/>
                </a:lnTo>
                <a:lnTo>
                  <a:pt x="1124477" y="1908806"/>
                </a:lnTo>
                <a:lnTo>
                  <a:pt x="1105934" y="1864923"/>
                </a:lnTo>
                <a:lnTo>
                  <a:pt x="1089112" y="1819056"/>
                </a:lnTo>
                <a:lnTo>
                  <a:pt x="1073950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6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9" y="1224589"/>
                </a:lnTo>
                <a:lnTo>
                  <a:pt x="999720" y="1166090"/>
                </a:lnTo>
                <a:lnTo>
                  <a:pt x="999836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2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8" y="597935"/>
                </a:lnTo>
                <a:lnTo>
                  <a:pt x="1039892" y="545950"/>
                </a:lnTo>
                <a:lnTo>
                  <a:pt x="1046476" y="495416"/>
                </a:lnTo>
                <a:lnTo>
                  <a:pt x="1053290" y="446476"/>
                </a:lnTo>
                <a:lnTo>
                  <a:pt x="1060276" y="399272"/>
                </a:lnTo>
                <a:lnTo>
                  <a:pt x="1067373" y="353948"/>
                </a:lnTo>
                <a:lnTo>
                  <a:pt x="1074521" y="310647"/>
                </a:lnTo>
                <a:lnTo>
                  <a:pt x="1081662" y="269512"/>
                </a:lnTo>
                <a:lnTo>
                  <a:pt x="1088735" y="230685"/>
                </a:lnTo>
                <a:lnTo>
                  <a:pt x="1102441" y="160531"/>
                </a:lnTo>
                <a:lnTo>
                  <a:pt x="1115163" y="101329"/>
                </a:lnTo>
                <a:lnTo>
                  <a:pt x="1126423" y="54223"/>
                </a:lnTo>
                <a:lnTo>
                  <a:pt x="1139530" y="8748"/>
                </a:lnTo>
                <a:lnTo>
                  <a:pt x="1141650" y="2411"/>
                </a:lnTo>
                <a:lnTo>
                  <a:pt x="1142120" y="0"/>
                </a:lnTo>
                <a:lnTo>
                  <a:pt x="1121318" y="42369"/>
                </a:lnTo>
                <a:lnTo>
                  <a:pt x="1103042" y="82328"/>
                </a:lnTo>
                <a:lnTo>
                  <a:pt x="1079623" y="133902"/>
                </a:lnTo>
                <a:lnTo>
                  <a:pt x="1066099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7" y="482284"/>
                </a:lnTo>
                <a:lnTo>
                  <a:pt x="898128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5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3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6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2644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7" y="2107869"/>
                </a:lnTo>
                <a:lnTo>
                  <a:pt x="1762911" y="2079497"/>
                </a:lnTo>
                <a:lnTo>
                  <a:pt x="1832041" y="2045035"/>
                </a:lnTo>
                <a:lnTo>
                  <a:pt x="1868363" y="2025640"/>
                </a:lnTo>
                <a:lnTo>
                  <a:pt x="1905790" y="2004867"/>
                </a:lnTo>
                <a:lnTo>
                  <a:pt x="1944273" y="1982765"/>
                </a:lnTo>
                <a:lnTo>
                  <a:pt x="1983762" y="1959381"/>
                </a:lnTo>
                <a:lnTo>
                  <a:pt x="2024207" y="1934763"/>
                </a:lnTo>
                <a:lnTo>
                  <a:pt x="2065559" y="1908961"/>
                </a:lnTo>
                <a:lnTo>
                  <a:pt x="2107768" y="1882022"/>
                </a:lnTo>
                <a:lnTo>
                  <a:pt x="2150785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7" y="1665668"/>
                </a:lnTo>
                <a:lnTo>
                  <a:pt x="2470348" y="1631371"/>
                </a:lnTo>
                <a:lnTo>
                  <a:pt x="2518040" y="1596371"/>
                </a:lnTo>
                <a:lnTo>
                  <a:pt x="2566093" y="1560717"/>
                </a:lnTo>
                <a:lnTo>
                  <a:pt x="2614457" y="1524456"/>
                </a:lnTo>
                <a:lnTo>
                  <a:pt x="2663084" y="1487638"/>
                </a:lnTo>
                <a:lnTo>
                  <a:pt x="2711923" y="1450310"/>
                </a:lnTo>
                <a:lnTo>
                  <a:pt x="2760925" y="1412520"/>
                </a:lnTo>
                <a:lnTo>
                  <a:pt x="2810040" y="1374317"/>
                </a:lnTo>
                <a:lnTo>
                  <a:pt x="2859218" y="1335748"/>
                </a:lnTo>
                <a:lnTo>
                  <a:pt x="2908411" y="1296864"/>
                </a:lnTo>
                <a:lnTo>
                  <a:pt x="2957568" y="1257710"/>
                </a:lnTo>
                <a:lnTo>
                  <a:pt x="3006640" y="1218336"/>
                </a:lnTo>
                <a:lnTo>
                  <a:pt x="3055577" y="1178790"/>
                </a:lnTo>
                <a:lnTo>
                  <a:pt x="3104329" y="1139121"/>
                </a:lnTo>
                <a:lnTo>
                  <a:pt x="3152848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3" y="980168"/>
                </a:lnTo>
                <a:lnTo>
                  <a:pt x="3343589" y="940602"/>
                </a:lnTo>
                <a:lnTo>
                  <a:pt x="3390194" y="901203"/>
                </a:lnTo>
                <a:lnTo>
                  <a:pt x="3436267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50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5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80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4" y="339221"/>
                </a:lnTo>
                <a:lnTo>
                  <a:pt x="3647517" y="363523"/>
                </a:lnTo>
                <a:lnTo>
                  <a:pt x="3603010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7" y="635579"/>
                </a:lnTo>
                <a:lnTo>
                  <a:pt x="3107666" y="665144"/>
                </a:lnTo>
                <a:lnTo>
                  <a:pt x="3053905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3" y="786462"/>
                </a:lnTo>
                <a:lnTo>
                  <a:pt x="2833001" y="817432"/>
                </a:lnTo>
                <a:lnTo>
                  <a:pt x="2776491" y="848608"/>
                </a:lnTo>
                <a:lnTo>
                  <a:pt x="2719541" y="879967"/>
                </a:lnTo>
                <a:lnTo>
                  <a:pt x="2662187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5" y="1006727"/>
                </a:lnTo>
                <a:lnTo>
                  <a:pt x="2429459" y="1038625"/>
                </a:lnTo>
                <a:lnTo>
                  <a:pt x="2370632" y="1070557"/>
                </a:lnTo>
                <a:lnTo>
                  <a:pt x="2311618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2" y="1324261"/>
                </a:lnTo>
                <a:lnTo>
                  <a:pt x="1837206" y="1355385"/>
                </a:lnTo>
                <a:lnTo>
                  <a:pt x="1778163" y="1386295"/>
                </a:lnTo>
                <a:lnTo>
                  <a:pt x="1719299" y="1416968"/>
                </a:lnTo>
                <a:lnTo>
                  <a:pt x="1660650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59" y="1536783"/>
                </a:lnTo>
                <a:lnTo>
                  <a:pt x="1428935" y="1565894"/>
                </a:lnTo>
                <a:lnTo>
                  <a:pt x="1371909" y="1594620"/>
                </a:lnTo>
                <a:lnTo>
                  <a:pt x="1315317" y="1622934"/>
                </a:lnTo>
                <a:lnTo>
                  <a:pt x="1259195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5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0" y="1831688"/>
                </a:lnTo>
                <a:lnTo>
                  <a:pt x="831522" y="1855192"/>
                </a:lnTo>
                <a:lnTo>
                  <a:pt x="781272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6" y="1942378"/>
                </a:lnTo>
                <a:lnTo>
                  <a:pt x="588983" y="1962344"/>
                </a:lnTo>
                <a:lnTo>
                  <a:pt x="543271" y="1981529"/>
                </a:lnTo>
                <a:lnTo>
                  <a:pt x="498575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3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598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3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6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7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4" y="740563"/>
                </a:lnTo>
                <a:lnTo>
                  <a:pt x="3235945" y="733113"/>
                </a:lnTo>
                <a:lnTo>
                  <a:pt x="3174762" y="725481"/>
                </a:lnTo>
                <a:lnTo>
                  <a:pt x="3112810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3" y="684655"/>
                </a:lnTo>
                <a:lnTo>
                  <a:pt x="2793356" y="675965"/>
                </a:lnTo>
                <a:lnTo>
                  <a:pt x="2727897" y="667102"/>
                </a:lnTo>
                <a:lnTo>
                  <a:pt x="2662038" y="658069"/>
                </a:lnTo>
                <a:lnTo>
                  <a:pt x="2595833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69" y="620253"/>
                </a:lnTo>
                <a:lnTo>
                  <a:pt x="2328608" y="610384"/>
                </a:lnTo>
                <a:lnTo>
                  <a:pt x="2261465" y="600352"/>
                </a:lnTo>
                <a:lnTo>
                  <a:pt x="2194293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4" y="558615"/>
                </a:lnTo>
                <a:lnTo>
                  <a:pt x="1926376" y="547785"/>
                </a:lnTo>
                <a:lnTo>
                  <a:pt x="1859854" y="536799"/>
                </a:lnTo>
                <a:lnTo>
                  <a:pt x="1793620" y="525658"/>
                </a:lnTo>
                <a:lnTo>
                  <a:pt x="1727729" y="514364"/>
                </a:lnTo>
                <a:lnTo>
                  <a:pt x="1662231" y="502917"/>
                </a:lnTo>
                <a:lnTo>
                  <a:pt x="1597181" y="491320"/>
                </a:lnTo>
                <a:lnTo>
                  <a:pt x="1532632" y="479573"/>
                </a:lnTo>
                <a:lnTo>
                  <a:pt x="1468636" y="467677"/>
                </a:lnTo>
                <a:lnTo>
                  <a:pt x="1405246" y="455635"/>
                </a:lnTo>
                <a:lnTo>
                  <a:pt x="1342515" y="443446"/>
                </a:lnTo>
                <a:lnTo>
                  <a:pt x="1280497" y="431113"/>
                </a:lnTo>
                <a:lnTo>
                  <a:pt x="1219243" y="418636"/>
                </a:lnTo>
                <a:lnTo>
                  <a:pt x="1158807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7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4" y="327386"/>
                </a:lnTo>
                <a:lnTo>
                  <a:pt x="763106" y="313806"/>
                </a:lnTo>
                <a:lnTo>
                  <a:pt x="711119" y="300095"/>
                </a:lnTo>
                <a:lnTo>
                  <a:pt x="660426" y="286252"/>
                </a:lnTo>
                <a:lnTo>
                  <a:pt x="611081" y="272279"/>
                </a:lnTo>
                <a:lnTo>
                  <a:pt x="563136" y="258178"/>
                </a:lnTo>
                <a:lnTo>
                  <a:pt x="516643" y="243949"/>
                </a:lnTo>
                <a:lnTo>
                  <a:pt x="471657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6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66225" y="3677906"/>
            <a:ext cx="10083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34950" marR="5080" indent="-222885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SM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OOT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0833" y="6920410"/>
            <a:ext cx="842644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HACK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34379" y="1834994"/>
            <a:ext cx="1059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COPING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SAW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9930" y="5779374"/>
            <a:ext cx="864869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75565" marR="5080" indent="-63500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BALL</a:t>
            </a:r>
            <a:r>
              <a:rPr dirty="0" sz="12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PEIN  HAMMER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5637" y="6899299"/>
            <a:ext cx="8756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FILE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8169" y="6914415"/>
            <a:ext cx="7181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CHISELS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82976" y="547076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4" h="0">
                <a:moveTo>
                  <a:pt x="0" y="0"/>
                </a:moveTo>
                <a:lnTo>
                  <a:pt x="1049050" y="0"/>
                </a:lnTo>
              </a:path>
            </a:pathLst>
          </a:custGeom>
          <a:ln w="942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32026" y="542364"/>
            <a:ext cx="57785" cy="9525"/>
          </a:xfrm>
          <a:custGeom>
            <a:avLst/>
            <a:gdLst/>
            <a:ahLst/>
            <a:cxnLst/>
            <a:rect l="l" t="t" r="r" b="b"/>
            <a:pathLst>
              <a:path w="57785" h="9525">
                <a:moveTo>
                  <a:pt x="0" y="0"/>
                </a:moveTo>
                <a:lnTo>
                  <a:pt x="57599" y="0"/>
                </a:lnTo>
                <a:lnTo>
                  <a:pt x="57599" y="9424"/>
                </a:lnTo>
                <a:lnTo>
                  <a:pt x="0" y="9424"/>
                </a:lnTo>
                <a:lnTo>
                  <a:pt x="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89626" y="54707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541" y="0"/>
                </a:lnTo>
              </a:path>
            </a:pathLst>
          </a:custGeom>
          <a:ln w="942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95167" y="54707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237" y="0"/>
                </a:lnTo>
              </a:path>
            </a:pathLst>
          </a:custGeom>
          <a:ln w="942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79405" y="547076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5" h="0">
                <a:moveTo>
                  <a:pt x="0" y="0"/>
                </a:moveTo>
                <a:lnTo>
                  <a:pt x="746786" y="0"/>
                </a:lnTo>
              </a:path>
            </a:pathLst>
          </a:custGeom>
          <a:ln w="942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96725" y="1850641"/>
            <a:ext cx="999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DRILL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1795" y="6042908"/>
            <a:ext cx="986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TENON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SAW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36917" y="3972253"/>
            <a:ext cx="1253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SLIDING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BEVEL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630368" y="656312"/>
            <a:ext cx="982344" cy="0"/>
          </a:xfrm>
          <a:custGeom>
            <a:avLst/>
            <a:gdLst/>
            <a:ahLst/>
            <a:cxnLst/>
            <a:rect l="l" t="t" r="r" b="b"/>
            <a:pathLst>
              <a:path w="982345" h="0">
                <a:moveTo>
                  <a:pt x="0" y="0"/>
                </a:moveTo>
                <a:lnTo>
                  <a:pt x="981960" y="0"/>
                </a:lnTo>
              </a:path>
            </a:pathLst>
          </a:custGeom>
          <a:ln w="3521">
            <a:solidFill>
              <a:srgbClr val="0000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240596" y="259548"/>
            <a:ext cx="6324600" cy="87947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ctr" marR="88265">
              <a:lnSpc>
                <a:spcPct val="100000"/>
              </a:lnSpc>
              <a:spcBef>
                <a:spcPts val="475"/>
              </a:spcBef>
            </a:pPr>
            <a:r>
              <a:rPr dirty="0" sz="1600" spc="65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600" spc="60" b="1">
                <a:solidFill>
                  <a:srgbClr val="151616"/>
                </a:solidFill>
                <a:latin typeface="Arial"/>
                <a:cs typeface="Arial"/>
              </a:rPr>
              <a:t>WEB </a:t>
            </a:r>
            <a:r>
              <a:rPr dirty="0" sz="1600" spc="1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60" b="1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endParaRPr sz="16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150"/>
              </a:spcBef>
              <a:tabLst>
                <a:tab pos="4389120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5"/>
              </a:rPr>
              <a:t>www.technologystudent.com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baseline="9259" sz="900">
              <a:latin typeface="Arial"/>
              <a:cs typeface="Arial"/>
            </a:endParaRPr>
          </a:p>
          <a:p>
            <a:pPr algn="ctr" marL="37465" marR="30480">
              <a:lnSpc>
                <a:spcPts val="1120"/>
              </a:lnSpc>
              <a:spcBef>
                <a:spcPts val="225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TOOLS 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EQUIPMENT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ADD 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TOOLS 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EQUIPMENT. 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19807" y="489502"/>
            <a:ext cx="743223" cy="13906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54700" y="2801533"/>
            <a:ext cx="1252875" cy="6974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81414" y="5012031"/>
            <a:ext cx="1342839" cy="7302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53098" y="5750877"/>
            <a:ext cx="1376711" cy="8608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20265" y="5555605"/>
            <a:ext cx="819428" cy="13525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20017" y="5565128"/>
            <a:ext cx="1353131" cy="10972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806507" y="4791545"/>
            <a:ext cx="1254423" cy="7561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793806" y="2681452"/>
            <a:ext cx="1324284" cy="10879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765528" y="549118"/>
            <a:ext cx="1138255" cy="11382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 rot="660000">
            <a:off x="2981685" y="3202987"/>
            <a:ext cx="223595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6944" sz="1800" spc="7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LEVE</a:t>
            </a:r>
            <a:r>
              <a:rPr dirty="0" baseline="2314" sz="1800" spc="7" b="1">
                <a:solidFill>
                  <a:srgbClr val="151616"/>
                </a:solidFill>
                <a:latin typeface="Arial"/>
                <a:cs typeface="Arial"/>
              </a:rPr>
              <a:t>LLIN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G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baseline="-2314" sz="1800" spc="-7" b="1">
                <a:solidFill>
                  <a:srgbClr val="151616"/>
                </a:solidFill>
                <a:latin typeface="Arial"/>
                <a:cs typeface="Arial"/>
              </a:rPr>
              <a:t>URF</a:t>
            </a:r>
            <a:r>
              <a:rPr dirty="0" baseline="-4629" sz="1800" spc="-7" b="1">
                <a:solidFill>
                  <a:srgbClr val="151616"/>
                </a:solidFill>
                <a:latin typeface="Arial"/>
                <a:cs typeface="Arial"/>
              </a:rPr>
              <a:t>ACE</a:t>
            </a:r>
            <a:endParaRPr baseline="-4629"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420000">
            <a:off x="3271357" y="3446443"/>
            <a:ext cx="154866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6944" sz="1800" spc="15" b="1">
                <a:solidFill>
                  <a:srgbClr val="151616"/>
                </a:solidFill>
                <a:latin typeface="Arial"/>
                <a:cs typeface="Arial"/>
              </a:rPr>
              <a:t>SMOO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THIN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baseline="2314" sz="18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WO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OD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8293" y="3031987"/>
            <a:ext cx="745067" cy="9128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135734" y="3666459"/>
            <a:ext cx="1918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FACE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960000">
            <a:off x="2349329" y="2858907"/>
            <a:ext cx="26073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85"/>
              </a:lnSpc>
            </a:pPr>
            <a:r>
              <a:rPr dirty="0" baseline="4629" sz="1800" spc="-7" b="1">
                <a:solidFill>
                  <a:srgbClr val="151616"/>
                </a:solidFill>
                <a:latin typeface="Arial"/>
                <a:cs typeface="Arial"/>
              </a:rPr>
              <a:t>PRE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PAR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ING A </a:t>
            </a:r>
            <a:r>
              <a:rPr dirty="0" baseline="-2314" sz="1800" spc="7" b="1">
                <a:solidFill>
                  <a:srgbClr val="151616"/>
                </a:solidFill>
                <a:latin typeface="Arial"/>
                <a:cs typeface="Arial"/>
              </a:rPr>
              <a:t>LEN</a:t>
            </a:r>
            <a:r>
              <a:rPr dirty="0" baseline="-4629" sz="1800" spc="7" b="1">
                <a:solidFill>
                  <a:srgbClr val="151616"/>
                </a:solidFill>
                <a:latin typeface="Arial"/>
                <a:cs typeface="Arial"/>
              </a:rPr>
              <a:t>GTH </a:t>
            </a:r>
            <a:r>
              <a:rPr dirty="0" baseline="-6944" sz="1800" spc="7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baseline="-6944" sz="1800" spc="-15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6944" sz="1800" spc="7" b="1">
                <a:solidFill>
                  <a:srgbClr val="151616"/>
                </a:solidFill>
                <a:latin typeface="Arial"/>
                <a:cs typeface="Arial"/>
              </a:rPr>
              <a:t>W</a:t>
            </a:r>
            <a:r>
              <a:rPr dirty="0" baseline="-9259" sz="1800" spc="7" b="1">
                <a:solidFill>
                  <a:srgbClr val="151616"/>
                </a:solidFill>
                <a:latin typeface="Arial"/>
                <a:cs typeface="Arial"/>
              </a:rPr>
              <a:t>OO</a:t>
            </a:r>
            <a:r>
              <a:rPr dirty="0" baseline="-11574" sz="1800" spc="7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baseline="-1157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1057" y="3638285"/>
            <a:ext cx="89281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5080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NJ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N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5715" y="6598875"/>
            <a:ext cx="77724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33655">
              <a:lnSpc>
                <a:spcPts val="1340"/>
              </a:lnSpc>
              <a:spcBef>
                <a:spcPts val="225"/>
              </a:spcBef>
            </a:pP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VACUUM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FO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8132" y="1825469"/>
            <a:ext cx="1084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74109" y="5898437"/>
            <a:ext cx="9664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PRINTER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7699" y="6744599"/>
            <a:ext cx="131572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81305" marR="5080" indent="-269240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X</a:t>
            </a:r>
            <a:r>
              <a:rPr dirty="0" sz="1200" spc="-7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WELDING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4666" y="6745989"/>
            <a:ext cx="105029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89535" marR="5080" indent="-77470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NA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L  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MOULDING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119" y="1685652"/>
            <a:ext cx="111506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302260" marR="5080" indent="-290195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2407" y="6024908"/>
            <a:ext cx="957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EX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RU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24634" y="3972253"/>
            <a:ext cx="12560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LASER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4071" y="233322"/>
            <a:ext cx="6163310" cy="90551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625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MANUFACTURING</a:t>
            </a:r>
            <a:r>
              <a:rPr dirty="0" u="sng" sz="1600" spc="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PROCESSES</a:t>
            </a:r>
            <a:endParaRPr sz="16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204"/>
              </a:spcBef>
              <a:tabLst>
                <a:tab pos="424243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9259" sz="9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baseline="9259" sz="900">
              <a:latin typeface="Arial"/>
              <a:cs typeface="Arial"/>
            </a:endParaRPr>
          </a:p>
          <a:p>
            <a:pPr algn="ctr" marL="38735" marR="163830">
              <a:lnSpc>
                <a:spcPts val="1120"/>
              </a:lnSpc>
              <a:spcBef>
                <a:spcPts val="229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MANUFACTURING PROCESSES. 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YOU CAN ADD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PROCESSES.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2382" y="500220"/>
            <a:ext cx="1119423" cy="1173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4899" y="2706849"/>
            <a:ext cx="1359957" cy="6624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7077" y="4856324"/>
            <a:ext cx="1300161" cy="9986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58711" y="5895909"/>
            <a:ext cx="1342508" cy="651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25667" y="5579405"/>
            <a:ext cx="1132470" cy="11953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31313" y="5627854"/>
            <a:ext cx="1314453" cy="10570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815449" y="4592644"/>
            <a:ext cx="1273680" cy="12736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900828" y="2680206"/>
            <a:ext cx="1089046" cy="12163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13115" y="571589"/>
            <a:ext cx="1254848" cy="95815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18360000">
            <a:off x="6298777" y="2079121"/>
            <a:ext cx="23316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OLL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B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44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baseline="2314" sz="1800" spc="52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baseline="2314" sz="1800" spc="52" b="1">
                <a:solidFill>
                  <a:srgbClr val="151616"/>
                </a:solidFill>
                <a:latin typeface="Arial"/>
                <a:cs typeface="Arial"/>
              </a:rPr>
              <a:t>MP</a:t>
            </a:r>
            <a:r>
              <a:rPr dirty="0" baseline="2314" sz="1800" spc="44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baseline="2314" sz="1800" spc="52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baseline="2314" sz="1800" spc="5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19080000">
            <a:off x="6696082" y="2382835"/>
            <a:ext cx="20864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LIN</a:t>
            </a:r>
            <a:r>
              <a:rPr dirty="0" baseline="2314" sz="1800" spc="22" b="1">
                <a:solidFill>
                  <a:srgbClr val="151616"/>
                </a:solidFill>
                <a:latin typeface="Arial"/>
                <a:cs typeface="Arial"/>
              </a:rPr>
              <a:t>KS 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CAD 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dirty="0" baseline="6944" sz="1800" spc="7" b="1">
                <a:solidFill>
                  <a:srgbClr val="151616"/>
                </a:solidFill>
                <a:latin typeface="Arial"/>
                <a:cs typeface="Arial"/>
              </a:rPr>
              <a:t>FTWA</a:t>
            </a:r>
            <a:r>
              <a:rPr dirty="0" baseline="9259" sz="1800" spc="7" b="1">
                <a:solidFill>
                  <a:srgbClr val="151616"/>
                </a:solidFill>
                <a:latin typeface="Arial"/>
                <a:cs typeface="Arial"/>
              </a:rPr>
              <a:t>RE</a:t>
            </a:r>
            <a:endParaRPr baseline="9259"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 rot="19800000">
            <a:off x="6945760" y="2698261"/>
            <a:ext cx="20617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CUTS 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ACCURA</a:t>
            </a:r>
            <a:r>
              <a:rPr dirty="0" baseline="2314" sz="1800" spc="22" b="1">
                <a:solidFill>
                  <a:srgbClr val="151616"/>
                </a:solidFill>
                <a:latin typeface="Arial"/>
                <a:cs typeface="Arial"/>
              </a:rPr>
              <a:t>TE</a:t>
            </a:r>
            <a:r>
              <a:rPr dirty="0" baseline="2314" sz="1800" spc="-52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9800000">
            <a:off x="7062430" y="2964259"/>
            <a:ext cx="1591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USUALLY 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‘W</a:t>
            </a:r>
            <a:r>
              <a:rPr dirty="0" baseline="2314" sz="1800" spc="30" b="1">
                <a:solidFill>
                  <a:srgbClr val="151616"/>
                </a:solidFill>
                <a:latin typeface="Arial"/>
                <a:cs typeface="Arial"/>
              </a:rPr>
              <a:t>OOD’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 rot="18060000">
            <a:off x="6078591" y="1977317"/>
            <a:ext cx="195539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-4629" sz="1800" spc="7" b="1">
                <a:solidFill>
                  <a:srgbClr val="151616"/>
                </a:solidFill>
                <a:latin typeface="Arial"/>
                <a:cs typeface="Arial"/>
              </a:rPr>
              <a:t>CA</a:t>
            </a:r>
            <a:r>
              <a:rPr dirty="0" baseline="-4629" sz="180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baseline="-4629" sz="18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2314" sz="180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baseline="-2314" sz="18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2314" sz="1800" spc="7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baseline="-2314" sz="1800" spc="1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MP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baseline="2314" sz="1800" spc="-52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6944" sz="1800" spc="-7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baseline="6944"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8060000">
            <a:off x="6760769" y="1752910"/>
            <a:ext cx="124381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baseline="2314" sz="1800" spc="7" b="1">
                <a:solidFill>
                  <a:srgbClr val="151616"/>
                </a:solidFill>
                <a:latin typeface="Arial"/>
                <a:cs typeface="Arial"/>
              </a:rPr>
              <a:t>NU</a:t>
            </a:r>
            <a:r>
              <a:rPr dirty="0" baseline="2314" sz="1800" spc="-82" b="1">
                <a:solidFill>
                  <a:srgbClr val="151616"/>
                </a:solidFill>
                <a:latin typeface="Arial"/>
                <a:cs typeface="Arial"/>
              </a:rPr>
              <a:t>F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AC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baseline="6944" sz="1800" spc="7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baseline="6944" sz="180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baseline="694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22" y="3759021"/>
            <a:ext cx="1261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ROTARY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73639" y="6919865"/>
            <a:ext cx="1188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OG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7119" y="5701593"/>
            <a:ext cx="79121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8572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DIRECT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4001" y="6887631"/>
            <a:ext cx="1326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PY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5936" y="6767473"/>
            <a:ext cx="137160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64769" marR="5080" indent="-5270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FOIL 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BLOCKING</a:t>
            </a:r>
            <a:r>
              <a:rPr dirty="0" sz="12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/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FOIL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STAMPING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3291" y="1779108"/>
            <a:ext cx="1230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LETTER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826" y="6053575"/>
            <a:ext cx="13779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SCREEN</a:t>
            </a:r>
            <a:r>
              <a:rPr dirty="0" sz="11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PRINTING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48391" y="3972253"/>
            <a:ext cx="808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UR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4071" y="183412"/>
            <a:ext cx="6163310" cy="814069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algn="ctr" marL="130810">
              <a:lnSpc>
                <a:spcPct val="100000"/>
              </a:lnSpc>
              <a:spcBef>
                <a:spcPts val="665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PRINTING</a:t>
            </a:r>
            <a:r>
              <a:rPr dirty="0" u="sng" sz="1600" spc="5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PROCESSES</a:t>
            </a:r>
            <a:endParaRPr sz="16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215"/>
              </a:spcBef>
              <a:tabLst>
                <a:tab pos="424243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9259" sz="9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baseline="9259" sz="900">
              <a:latin typeface="Arial"/>
              <a:cs typeface="Arial"/>
            </a:endParaRPr>
          </a:p>
          <a:p>
            <a:pPr marL="347980" marR="240029" indent="-231140">
              <a:lnSpc>
                <a:spcPts val="1120"/>
              </a:lnSpc>
              <a:spcBef>
                <a:spcPts val="57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PRINTING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PROCESSES. 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CONSIDER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IMAGE(S). 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8268" y="512668"/>
            <a:ext cx="1303437" cy="11121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4275" y="2504011"/>
            <a:ext cx="1207897" cy="11586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8793" y="4679841"/>
            <a:ext cx="1198548" cy="13342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84739" y="5609131"/>
            <a:ext cx="1312654" cy="11371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15899" y="5758733"/>
            <a:ext cx="1365051" cy="9350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27726" y="5603745"/>
            <a:ext cx="1358294" cy="10367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777296" y="4645843"/>
            <a:ext cx="1309295" cy="88946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793381" y="2649228"/>
            <a:ext cx="1313070" cy="12145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727326" y="1672098"/>
            <a:ext cx="128397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132080">
              <a:lnSpc>
                <a:spcPts val="1340"/>
              </a:lnSpc>
              <a:spcBef>
                <a:spcPts val="225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VARNISHING  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UV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VARNISHING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650508" y="670089"/>
            <a:ext cx="1367420" cy="7858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1140000">
            <a:off x="3034885" y="2899235"/>
            <a:ext cx="191809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9259" sz="1800" spc="15" b="1">
                <a:solidFill>
                  <a:srgbClr val="151616"/>
                </a:solidFill>
                <a:latin typeface="Arial"/>
                <a:cs typeface="Arial"/>
              </a:rPr>
              <a:t>CO</a:t>
            </a:r>
            <a:r>
              <a:rPr dirty="0" baseline="6944" sz="1800" spc="15" b="1">
                <a:solidFill>
                  <a:srgbClr val="151616"/>
                </a:solidFill>
                <a:latin typeface="Arial"/>
                <a:cs typeface="Arial"/>
              </a:rPr>
              <a:t>MMER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CIAL</a:t>
            </a:r>
            <a:r>
              <a:rPr dirty="0" baseline="4629" sz="1800" spc="-3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PRINT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780000">
            <a:off x="2988651" y="3267051"/>
            <a:ext cx="24811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FAST </a:t>
            </a:r>
            <a:r>
              <a:rPr dirty="0" baseline="4629" sz="1800" spc="30" b="1">
                <a:solidFill>
                  <a:srgbClr val="151616"/>
                </a:solidFill>
                <a:latin typeface="Arial"/>
                <a:cs typeface="Arial"/>
              </a:rPr>
              <a:t>WHEN 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VOLUME</a:t>
            </a:r>
            <a:r>
              <a:rPr dirty="0" baseline="2314" sz="18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PR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INTING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 rot="60000">
            <a:off x="2568337" y="3555900"/>
            <a:ext cx="223722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6944" sz="180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baseline="4629" sz="1800" b="1">
                <a:solidFill>
                  <a:srgbClr val="151616"/>
                </a:solidFill>
                <a:latin typeface="Arial"/>
                <a:cs typeface="Arial"/>
              </a:rPr>
              <a:t>APER </a:t>
            </a:r>
            <a:r>
              <a:rPr dirty="0" baseline="4629" sz="1800" spc="30" b="1">
                <a:solidFill>
                  <a:srgbClr val="151616"/>
                </a:solidFill>
                <a:latin typeface="Arial"/>
                <a:cs typeface="Arial"/>
              </a:rPr>
              <a:t>PRO</a:t>
            </a:r>
            <a:r>
              <a:rPr dirty="0" baseline="2314" sz="1800" spc="30" b="1">
                <a:solidFill>
                  <a:srgbClr val="151616"/>
                </a:solidFill>
                <a:latin typeface="Arial"/>
                <a:cs typeface="Arial"/>
              </a:rPr>
              <a:t>DUCTS </a:t>
            </a:r>
            <a:r>
              <a:rPr dirty="0" baseline="2314" sz="1800" spc="22" b="1">
                <a:solidFill>
                  <a:srgbClr val="151616"/>
                </a:solidFill>
                <a:latin typeface="Arial"/>
                <a:cs typeface="Arial"/>
              </a:rPr>
              <a:t>SU</a:t>
            </a: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CH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60000">
            <a:off x="2653223" y="3728449"/>
            <a:ext cx="2125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WALLPAPER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FABRICS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89599" y="2516795"/>
            <a:ext cx="740663" cy="5547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195997" y="2374639"/>
            <a:ext cx="6845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 b="1">
                <a:solidFill>
                  <a:srgbClr val="151616"/>
                </a:solidFill>
                <a:latin typeface="Arial"/>
                <a:cs typeface="Arial"/>
              </a:rPr>
              <a:t>W</a:t>
            </a:r>
            <a:r>
              <a:rPr dirty="0" sz="800" spc="2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800" spc="25" b="1">
                <a:solidFill>
                  <a:srgbClr val="151616"/>
                </a:solidFill>
                <a:latin typeface="Arial"/>
                <a:cs typeface="Arial"/>
              </a:rPr>
              <a:t>LL</a:t>
            </a:r>
            <a:r>
              <a:rPr dirty="0" sz="800" spc="-35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800" spc="2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800" spc="25" b="1">
                <a:solidFill>
                  <a:srgbClr val="151616"/>
                </a:solidFill>
                <a:latin typeface="Arial"/>
                <a:cs typeface="Arial"/>
              </a:rPr>
              <a:t>PE</a:t>
            </a:r>
            <a:r>
              <a:rPr dirty="0" sz="800" spc="-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RESEARCH WEBS - TOOLS - MANUFACTURING PROCESSES - PRINTING PROCESSES</cp:keywords>
  <dc:title>cobweb_learning4.cdr</dc:title>
  <dcterms:created xsi:type="dcterms:W3CDTF">2020-05-13T14:29:07Z</dcterms:created>
  <dcterms:modified xsi:type="dcterms:W3CDTF">2020-05-13T14:29:07Z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2020-05-13T00:00:00Z</vt:filetime>
  </property>
</Properties>
</file>